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 snapToGrid="0" snapToObjects="1">
      <p:cViewPr varScale="1">
        <p:scale>
          <a:sx n="92" d="100"/>
          <a:sy n="92" d="100"/>
        </p:scale>
        <p:origin x="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236" y="1206500"/>
            <a:ext cx="9299864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3" y="1560842"/>
            <a:ext cx="6410289" cy="396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1" y="867065"/>
            <a:ext cx="9202332" cy="49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5" y="1447799"/>
            <a:ext cx="9208245" cy="405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5" y="1371600"/>
            <a:ext cx="8763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757" y="1939637"/>
            <a:ext cx="4762551" cy="250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Century Gothic</vt:lpstr>
      <vt:lpstr>Wingdings 3</vt:lpstr>
      <vt:lpstr>Arial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2016-09-05T01:37:47Z</dcterms:created>
  <dcterms:modified xsi:type="dcterms:W3CDTF">2016-09-05T01:44:07Z</dcterms:modified>
</cp:coreProperties>
</file>